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546" r:id="rId2"/>
    <p:sldId id="557" r:id="rId3"/>
    <p:sldId id="551" r:id="rId4"/>
    <p:sldId id="579" r:id="rId5"/>
    <p:sldId id="563" r:id="rId6"/>
    <p:sldId id="585" r:id="rId7"/>
    <p:sldId id="560" r:id="rId8"/>
    <p:sldId id="574" r:id="rId9"/>
    <p:sldId id="584" r:id="rId10"/>
    <p:sldId id="582" r:id="rId11"/>
    <p:sldId id="571" r:id="rId12"/>
    <p:sldId id="572" r:id="rId13"/>
    <p:sldId id="573" r:id="rId14"/>
    <p:sldId id="583" r:id="rId15"/>
  </p:sldIdLst>
  <p:sldSz cx="10693400" cy="7561263"/>
  <p:notesSz cx="9866313" cy="14295438"/>
  <p:embeddedFontLst>
    <p:embeddedFont>
      <p:font typeface="나눔고딕" panose="020D0604000000000000" pitchFamily="50" charset="-127"/>
      <p:regular r:id="rId17"/>
      <p:bold r:id="rId18"/>
    </p:embeddedFont>
    <p:embeddedFont>
      <p:font typeface="Malgun Gothic" panose="020B0503020000020004" pitchFamily="50" charset="-127"/>
      <p:regular r:id="rId19"/>
      <p:bold r:id="rId20"/>
    </p:embeddedFont>
    <p:embeddedFont>
      <p:font typeface="KoPub돋움체 Medium" panose="02020603020101020101" pitchFamily="18" charset="-127"/>
      <p:regular r:id="rId21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6150" autoAdjust="0"/>
  </p:normalViewPr>
  <p:slideViewPr>
    <p:cSldViewPr>
      <p:cViewPr varScale="1">
        <p:scale>
          <a:sx n="98" d="100"/>
          <a:sy n="98" d="100"/>
        </p:scale>
        <p:origin x="-2160" y="-90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277398" cy="714658"/>
          </a:xfrm>
          <a:prstGeom prst="rect">
            <a:avLst/>
          </a:prstGeom>
        </p:spPr>
        <p:txBody>
          <a:bodyPr vert="horz" lIns="132076" tIns="66039" rIns="132076" bIns="66039" rtlCol="0"/>
          <a:lstStyle>
            <a:lvl1pPr algn="l" defTabSz="1504639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6618" y="1"/>
            <a:ext cx="4277398" cy="714658"/>
          </a:xfrm>
          <a:prstGeom prst="rect">
            <a:avLst/>
          </a:prstGeom>
        </p:spPr>
        <p:txBody>
          <a:bodyPr vert="horz" lIns="132076" tIns="66039" rIns="132076" bIns="66039" rtlCol="0"/>
          <a:lstStyle>
            <a:lvl1pPr algn="r" defTabSz="1504639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074738"/>
            <a:ext cx="7580313" cy="5359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076" tIns="66039" rIns="132076" bIns="66039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092" y="6790390"/>
            <a:ext cx="7892130" cy="6431920"/>
          </a:xfrm>
          <a:prstGeom prst="rect">
            <a:avLst/>
          </a:prstGeom>
        </p:spPr>
        <p:txBody>
          <a:bodyPr vert="horz" lIns="132076" tIns="66039" rIns="132076" bIns="66039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13578500"/>
            <a:ext cx="4277398" cy="714656"/>
          </a:xfrm>
          <a:prstGeom prst="rect">
            <a:avLst/>
          </a:prstGeom>
        </p:spPr>
        <p:txBody>
          <a:bodyPr vert="horz" lIns="132076" tIns="66039" rIns="132076" bIns="66039" rtlCol="0" anchor="b"/>
          <a:lstStyle>
            <a:lvl1pPr algn="l" defTabSz="1504639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6618" y="13578500"/>
            <a:ext cx="4277398" cy="714656"/>
          </a:xfrm>
          <a:prstGeom prst="rect">
            <a:avLst/>
          </a:prstGeom>
        </p:spPr>
        <p:txBody>
          <a:bodyPr vert="horz" lIns="132076" tIns="66039" rIns="132076" bIns="66039" rtlCol="0" anchor="b"/>
          <a:lstStyle>
            <a:lvl1pPr algn="r" defTabSz="1504639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2016-12-12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2016-12-12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8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>
                  <a:latin typeface="+mn-ea"/>
                  <a:ea typeface="+mn-ea"/>
                </a:rPr>
                <a:t/>
              </a:r>
              <a:br>
                <a:rPr lang="en-US" altLang="ko-KR" sz="1400" dirty="0">
                  <a:latin typeface="+mn-ea"/>
                  <a:ea typeface="+mn-ea"/>
                </a:rPr>
              </a:b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2016-12-12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568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2016-12-12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2016-12-12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디자인 </a:t>
            </a: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시안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안</a:t>
            </a:r>
            <a:r>
              <a:rPr lang="en-US" altLang="ko-KR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sz="20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2016-12-06</a:t>
            </a: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7528624" y="934211"/>
            <a:ext cx="23545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932677" y="673563"/>
            <a:ext cx="6502400" cy="5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220" y="842458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1731" y="1548383"/>
            <a:ext cx="544713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188" y="6447685"/>
            <a:ext cx="6120680" cy="7848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 &amp;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12092" y="141051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2524" y="6529129"/>
            <a:ext cx="316835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꺾인 연결선 15"/>
          <p:cNvCxnSpPr>
            <a:stCxn id="12" idx="2"/>
            <a:endCxn id="11" idx="1"/>
          </p:cNvCxnSpPr>
          <p:nvPr/>
        </p:nvCxnSpPr>
        <p:spPr>
          <a:xfrm rot="10800000" flipV="1">
            <a:off x="738188" y="1548382"/>
            <a:ext cx="573904" cy="5291717"/>
          </a:xfrm>
          <a:prstGeom prst="bentConnector3">
            <a:avLst>
              <a:gd name="adj1" fmla="val 13983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11731" y="2124819"/>
            <a:ext cx="5447137" cy="2663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671343" y="37806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35077" y="5557244"/>
            <a:ext cx="306034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지도기반 위치정보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상세정보 팝업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3" idx="6"/>
          </p:cNvCxnSpPr>
          <p:nvPr/>
        </p:nvCxnSpPr>
        <p:spPr>
          <a:xfrm>
            <a:off x="6947077" y="3918498"/>
            <a:ext cx="703879" cy="163874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11731" y="4860751"/>
            <a:ext cx="5447137" cy="144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35077" y="6209158"/>
            <a:ext cx="3060340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 및 연관정보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목록정보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696594" y="541937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꺾인 연결선 31"/>
          <p:cNvCxnSpPr>
            <a:stCxn id="31" idx="6"/>
            <a:endCxn id="30" idx="1"/>
          </p:cNvCxnSpPr>
          <p:nvPr/>
        </p:nvCxnSpPr>
        <p:spPr>
          <a:xfrm>
            <a:off x="6972328" y="5557244"/>
            <a:ext cx="462749" cy="96738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936357" y="1757933"/>
            <a:ext cx="1370784" cy="366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798490" y="162006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36357" y="2167507"/>
            <a:ext cx="1370784" cy="1197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798490" y="229300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36357" y="3348607"/>
            <a:ext cx="1370784" cy="1872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798490" y="345678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(3/7)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85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902939" y="667047"/>
            <a:ext cx="6549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7580472" y="927695"/>
            <a:ext cx="2086708" cy="5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27744" y="835942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r>
              <a:rPr lang="en-US" altLang="ko-KR" dirty="0"/>
              <a:t>(</a:t>
            </a:r>
            <a:r>
              <a:rPr lang="ko-KR" altLang="en-US" dirty="0"/>
              <a:t>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(4/7)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162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882204" y="667047"/>
            <a:ext cx="6451473" cy="60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7794972" y="854556"/>
            <a:ext cx="2117970" cy="6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9193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여론동향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(5/7)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882204" y="667047"/>
            <a:ext cx="6572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689"/>
          <a:stretch/>
        </p:blipFill>
        <p:spPr bwMode="auto">
          <a:xfrm>
            <a:off x="7578816" y="927695"/>
            <a:ext cx="2080260" cy="6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주요사업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(6/7)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(7/7)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6" descr="C:\Users\kimsy\Desktop\11111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6" y="1093522"/>
            <a:ext cx="6552728" cy="59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시정현황</a:t>
            </a:r>
            <a:endParaRPr lang="ko-KR" altLang="en-US" dirty="0"/>
          </a:p>
        </p:txBody>
      </p:sp>
      <p:pic>
        <p:nvPicPr>
          <p:cNvPr id="12295" name="Picture 7" descr="C:\Users\kimsy\Desktop\22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932" y="948814"/>
            <a:ext cx="2442920" cy="608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42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7" y="2772519"/>
            <a:ext cx="4719835" cy="176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7" y="5638019"/>
            <a:ext cx="4214841" cy="159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연결선 36"/>
          <p:cNvCxnSpPr/>
          <p:nvPr/>
        </p:nvCxnSpPr>
        <p:spPr>
          <a:xfrm flipV="1">
            <a:off x="5032992" y="1566053"/>
            <a:ext cx="2028220" cy="4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endCxn id="39" idx="1"/>
          </p:cNvCxnSpPr>
          <p:nvPr/>
        </p:nvCxnSpPr>
        <p:spPr>
          <a:xfrm>
            <a:off x="5032992" y="1570605"/>
            <a:ext cx="456585" cy="15744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endCxn id="10" idx="1"/>
          </p:cNvCxnSpPr>
          <p:nvPr/>
        </p:nvCxnSpPr>
        <p:spPr>
          <a:xfrm>
            <a:off x="5032992" y="1570605"/>
            <a:ext cx="456585" cy="48630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" descr="C:\Users\kimsy\Desktop\mockup\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7" y="708798"/>
            <a:ext cx="4214842" cy="15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466874" y="851673"/>
            <a:ext cx="1056700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847294" y="4066383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847294" y="5709457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6" y="3994945"/>
            <a:ext cx="4214842" cy="159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344341" y="2469679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25105" y="4559167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2" y="708797"/>
            <a:ext cx="482598" cy="14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847294" y="2423309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pic>
        <p:nvPicPr>
          <p:cNvPr id="39" name="Picture 2" descr="C:\Users\kimsy\Desktop\왜가리\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7" y="2351871"/>
            <a:ext cx="4214841" cy="15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꺾인 연결선 39"/>
          <p:cNvCxnSpPr>
            <a:endCxn id="49" idx="1"/>
          </p:cNvCxnSpPr>
          <p:nvPr/>
        </p:nvCxnSpPr>
        <p:spPr>
          <a:xfrm>
            <a:off x="5032992" y="1570605"/>
            <a:ext cx="456584" cy="32204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imsy\Desktop\12312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06" y="695498"/>
            <a:ext cx="4735386" cy="17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kimsy\Desktop\1231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872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20831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04690" y="1836416"/>
            <a:ext cx="3520009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729" y="5918512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6930" y="5283825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381042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441" y="4422288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꺾인 연결선 21"/>
          <p:cNvCxnSpPr>
            <a:stCxn id="21" idx="4"/>
            <a:endCxn id="17" idx="1"/>
          </p:cNvCxnSpPr>
          <p:nvPr/>
        </p:nvCxnSpPr>
        <p:spPr>
          <a:xfrm rot="16200000" flipH="1">
            <a:off x="325718" y="4839612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endCxn id="16" idx="1"/>
          </p:cNvCxnSpPr>
          <p:nvPr/>
        </p:nvCxnSpPr>
        <p:spPr>
          <a:xfrm rot="16200000" flipH="1">
            <a:off x="288545" y="5770575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426395" y="3620077"/>
            <a:ext cx="3188870" cy="79575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18709" y="5296920"/>
            <a:ext cx="2232248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 및 교통정보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604690" y="3253514"/>
            <a:ext cx="3520009" cy="143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30414" y="401504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8709" y="6519399"/>
            <a:ext cx="2232248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주요사업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주요사업 슬라이딩 노출</a:t>
            </a:r>
            <a:endParaRPr lang="en-US" altLang="ko-KR" sz="900" dirty="0"/>
          </a:p>
        </p:txBody>
      </p:sp>
      <p:cxnSp>
        <p:nvCxnSpPr>
          <p:cNvPr id="42" name="꺾인 연결선 41"/>
          <p:cNvCxnSpPr>
            <a:endCxn id="41" idx="1"/>
          </p:cNvCxnSpPr>
          <p:nvPr/>
        </p:nvCxnSpPr>
        <p:spPr>
          <a:xfrm rot="16200000" flipH="1">
            <a:off x="3543409" y="4882626"/>
            <a:ext cx="2500172" cy="125042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173391" y="1836417"/>
            <a:ext cx="1629693" cy="2852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850370" y="3058018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26104" y="5581587"/>
            <a:ext cx="17571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뉴스기사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 동향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꺾인 연결선 45"/>
          <p:cNvCxnSpPr>
            <a:stCxn id="44" idx="4"/>
            <a:endCxn id="45" idx="1"/>
          </p:cNvCxnSpPr>
          <p:nvPr/>
        </p:nvCxnSpPr>
        <p:spPr>
          <a:xfrm rot="16200000" flipH="1">
            <a:off x="6735420" y="4586568"/>
            <a:ext cx="2643501" cy="13786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9266" y="578371"/>
            <a:ext cx="10374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 배치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서울시민에 대한 친근한 메시지 중심의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2x3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멀티스크린으로 </a:t>
            </a:r>
            <a:r>
              <a:rPr lang="ko-KR" altLang="en-US" sz="1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화면의 밝기가 차이가 나지 않도록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해야하고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하고 집무실 내 구성되는 </a:t>
            </a:r>
            <a:r>
              <a:rPr lang="ko-KR" altLang="en-US" sz="1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멀티스크린으로 눈의 피로도를 감안하여 어두운 계열을 중심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디자인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9569" y="5010729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47478" y="509804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18709" y="5957767"/>
            <a:ext cx="2232248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재정현황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감축채무</a:t>
            </a:r>
            <a:r>
              <a:rPr lang="en-US" altLang="ko-KR" sz="900" b="0" dirty="0"/>
              <a:t>, </a:t>
            </a:r>
            <a:r>
              <a:rPr lang="ko-KR" altLang="en-US" sz="900" b="0" dirty="0"/>
              <a:t>세입세출현황</a:t>
            </a:r>
            <a:endParaRPr lang="en-US" altLang="ko-KR" sz="900" b="0" dirty="0"/>
          </a:p>
        </p:txBody>
      </p:sp>
      <p:sp>
        <p:nvSpPr>
          <p:cNvPr id="51" name="타원 50"/>
          <p:cNvSpPr/>
          <p:nvPr/>
        </p:nvSpPr>
        <p:spPr>
          <a:xfrm>
            <a:off x="4278878" y="292015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04690" y="2914649"/>
            <a:ext cx="3520009" cy="281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꺾인 연결선 52"/>
          <p:cNvCxnSpPr>
            <a:endCxn id="50" idx="1"/>
          </p:cNvCxnSpPr>
          <p:nvPr/>
        </p:nvCxnSpPr>
        <p:spPr>
          <a:xfrm rot="16200000" flipH="1">
            <a:off x="3417522" y="4195107"/>
            <a:ext cx="3000410" cy="100196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4482604" y="2432454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815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237026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슬로건으로 하고 비전을 소개하는 내용 중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7980" y="42782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꺾인 연결선 14"/>
          <p:cNvCxnSpPr>
            <a:stCxn id="14" idx="4"/>
            <a:endCxn id="13" idx="1"/>
          </p:cNvCxnSpPr>
          <p:nvPr/>
        </p:nvCxnSpPr>
        <p:spPr>
          <a:xfrm rot="16200000" flipH="1">
            <a:off x="244257" y="4695596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endCxn id="12" idx="1"/>
          </p:cNvCxnSpPr>
          <p:nvPr/>
        </p:nvCxnSpPr>
        <p:spPr>
          <a:xfrm rot="16200000" flipH="1">
            <a:off x="207084" y="5626559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108" y="4866713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66017" y="495402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23072" y="2628503"/>
            <a:ext cx="3867844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10273" y="1980431"/>
            <a:ext cx="3880643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6901" y="5190503"/>
            <a:ext cx="3096343" cy="938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민선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 서울시정의 비전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23" name="꺾인 연결선 22"/>
          <p:cNvCxnSpPr>
            <a:stCxn id="24" idx="4"/>
            <a:endCxn id="22" idx="1"/>
          </p:cNvCxnSpPr>
          <p:nvPr/>
        </p:nvCxnSpPr>
        <p:spPr>
          <a:xfrm rot="16200000" flipH="1">
            <a:off x="6160663" y="4673625"/>
            <a:ext cx="1598090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18508" y="213059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</p:cNvCxnSpPr>
          <p:nvPr/>
        </p:nvCxnSpPr>
        <p:spPr>
          <a:xfrm rot="16200000" flipH="1">
            <a:off x="2744546" y="3418159"/>
            <a:ext cx="2908248" cy="884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0597" y="5190503"/>
            <a:ext cx="2224052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430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032992" y="1540178"/>
            <a:ext cx="1456716" cy="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endCxn id="28" idx="1"/>
          </p:cNvCxnSpPr>
          <p:nvPr/>
        </p:nvCxnSpPr>
        <p:spPr>
          <a:xfrm>
            <a:off x="5032992" y="1540178"/>
            <a:ext cx="456584" cy="16362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endCxn id="27" idx="1"/>
          </p:cNvCxnSpPr>
          <p:nvPr/>
        </p:nvCxnSpPr>
        <p:spPr>
          <a:xfrm>
            <a:off x="5032992" y="1540178"/>
            <a:ext cx="463896" cy="33017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44341" y="239767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79" y="678429"/>
            <a:ext cx="4155201" cy="1558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8" y="4066383"/>
            <a:ext cx="4136092" cy="15510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7" y="5729496"/>
            <a:ext cx="4137593" cy="15515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466874" y="851673"/>
            <a:ext cx="1056700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47294" y="4066383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47294" y="5709457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47294" y="2423309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pic>
        <p:nvPicPr>
          <p:cNvPr id="28" name="Picture 2" descr="C:\Users\kimsy\Desktop\2안_디지털시민시장실_sub_여론동향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6" y="2399496"/>
            <a:ext cx="4143404" cy="1553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꺾인 연결선 37"/>
          <p:cNvCxnSpPr>
            <a:endCxn id="29" idx="1"/>
          </p:cNvCxnSpPr>
          <p:nvPr/>
        </p:nvCxnSpPr>
        <p:spPr>
          <a:xfrm>
            <a:off x="5032992" y="1540178"/>
            <a:ext cx="463895" cy="49651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" descr="C:\Users\kimsy\Desktop\2안_디지털시민시장실_메인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3" y="678429"/>
            <a:ext cx="4742159" cy="1714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kimsy\Desktop\1122!!!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2" y="2642211"/>
            <a:ext cx="4756721" cy="17011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44341" y="4343400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56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kimsy\Desktop\2안_디지털시민시장실_메인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375"/>
            <a:ext cx="10693400" cy="38650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 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닫힘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꺾인 연결선 19"/>
          <p:cNvCxnSpPr>
            <a:stCxn id="47" idx="4"/>
            <a:endCxn id="16" idx="1"/>
          </p:cNvCxnSpPr>
          <p:nvPr/>
        </p:nvCxnSpPr>
        <p:spPr>
          <a:xfrm rot="16200000" flipH="1">
            <a:off x="16431" y="5435906"/>
            <a:ext cx="1549291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994772" y="2844527"/>
            <a:ext cx="1425203" cy="1571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53123" y="3618731"/>
            <a:ext cx="2569641" cy="797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6901" y="5190503"/>
            <a:ext cx="3096343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7" idx="4"/>
            <a:endCxn id="25" idx="1"/>
          </p:cNvCxnSpPr>
          <p:nvPr/>
        </p:nvCxnSpPr>
        <p:spPr>
          <a:xfrm rot="16200000" flipH="1">
            <a:off x="6256844" y="4577444"/>
            <a:ext cx="1405729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60034" y="38575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  <a:endCxn id="32" idx="1"/>
          </p:cNvCxnSpPr>
          <p:nvPr/>
        </p:nvCxnSpPr>
        <p:spPr>
          <a:xfrm rot="16200000" flipH="1">
            <a:off x="5459446" y="4471761"/>
            <a:ext cx="2025910" cy="13490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6901" y="5920689"/>
            <a:ext cx="2224052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8671" y="2083835"/>
            <a:ext cx="1724094" cy="1534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62209" y="277613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2644" y="6466993"/>
            <a:ext cx="294100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채무현황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기상정보 등 실시간 정보 제공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endCxn id="37" idx="1"/>
          </p:cNvCxnSpPr>
          <p:nvPr/>
        </p:nvCxnSpPr>
        <p:spPr>
          <a:xfrm rot="16200000" flipH="1">
            <a:off x="2828796" y="4730144"/>
            <a:ext cx="3685128" cy="34256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8"/>
            <a:ext cx="982094" cy="385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0" y="1044327"/>
            <a:ext cx="965469" cy="3307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1399" y="320513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꺾인 연결선 43"/>
          <p:cNvCxnSpPr>
            <a:endCxn id="17" idx="1"/>
          </p:cNvCxnSpPr>
          <p:nvPr/>
        </p:nvCxnSpPr>
        <p:spPr>
          <a:xfrm rot="16200000" flipH="1">
            <a:off x="-429203" y="4022135"/>
            <a:ext cx="2035419" cy="75392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0" y="4416139"/>
            <a:ext cx="965469" cy="48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66017" y="457271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서울시민에 대한 친근한 메시지 중심의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주요사업목록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79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 descr="C:\Users\kimsy\Desktop\1122!!!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4327"/>
            <a:ext cx="10693400" cy="3857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 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닫힘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꺾인 연결선 19"/>
          <p:cNvCxnSpPr>
            <a:stCxn id="47" idx="4"/>
            <a:endCxn id="16" idx="1"/>
          </p:cNvCxnSpPr>
          <p:nvPr/>
        </p:nvCxnSpPr>
        <p:spPr>
          <a:xfrm rot="16200000" flipH="1">
            <a:off x="16431" y="5435906"/>
            <a:ext cx="1549291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8"/>
            <a:ext cx="982094" cy="385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0" y="1044327"/>
            <a:ext cx="965469" cy="3307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1399" y="320513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꺾인 연결선 43"/>
          <p:cNvCxnSpPr>
            <a:endCxn id="17" idx="1"/>
          </p:cNvCxnSpPr>
          <p:nvPr/>
        </p:nvCxnSpPr>
        <p:spPr>
          <a:xfrm rot="16200000" flipH="1">
            <a:off x="-429203" y="4022135"/>
            <a:ext cx="2035419" cy="75392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0" y="4416139"/>
            <a:ext cx="965469" cy="48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66017" y="457271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슬로건으로 하고 비전을 소개하는 내용 중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23072" y="2628503"/>
            <a:ext cx="3867844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10273" y="1980431"/>
            <a:ext cx="3880643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6901" y="5190503"/>
            <a:ext cx="3096343" cy="938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민선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 서울시정의 비전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41" name="꺾인 연결선 40"/>
          <p:cNvCxnSpPr>
            <a:stCxn id="45" idx="4"/>
            <a:endCxn id="40" idx="1"/>
          </p:cNvCxnSpPr>
          <p:nvPr/>
        </p:nvCxnSpPr>
        <p:spPr>
          <a:xfrm rot="16200000" flipH="1">
            <a:off x="6160663" y="4673625"/>
            <a:ext cx="1598090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618508" y="213059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9" name="꺾인 연결선 48"/>
          <p:cNvCxnSpPr>
            <a:stCxn id="48" idx="4"/>
          </p:cNvCxnSpPr>
          <p:nvPr/>
        </p:nvCxnSpPr>
        <p:spPr>
          <a:xfrm rot="16200000" flipH="1">
            <a:off x="2744546" y="3418159"/>
            <a:ext cx="2908248" cy="884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410597" y="5190503"/>
            <a:ext cx="2224052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650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kimsy\Desktop\태블릿PC-실시간도시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5" y="612279"/>
            <a:ext cx="5180485" cy="369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5850756" y="540272"/>
            <a:ext cx="1972827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>
            <a:off x="4889276" y="2494330"/>
            <a:ext cx="936104" cy="3574617"/>
          </a:xfrm>
          <a:prstGeom prst="bentConnector3">
            <a:avLst>
              <a:gd name="adj1" fmla="val 683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>
            <a:off x="4889276" y="2494330"/>
            <a:ext cx="936104" cy="1666027"/>
          </a:xfrm>
          <a:prstGeom prst="bentConnector3">
            <a:avLst>
              <a:gd name="adj1" fmla="val 683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5058668" y="1815404"/>
            <a:ext cx="936104" cy="6789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7746378" y="1388718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8836705" y="752731"/>
            <a:ext cx="868270" cy="179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756865" y="756295"/>
            <a:ext cx="857927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8879780" y="2623864"/>
            <a:ext cx="790347" cy="158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5835730" y="2344704"/>
            <a:ext cx="1921136" cy="176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746378" y="2494330"/>
            <a:ext cx="868414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pic>
        <p:nvPicPr>
          <p:cNvPr id="23" name="Picture 7" descr="C:\Users\kimsy\Desktop\222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3"/>
          <a:stretch/>
        </p:blipFill>
        <p:spPr bwMode="auto">
          <a:xfrm>
            <a:off x="8890873" y="5749851"/>
            <a:ext cx="833422" cy="16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5862614" y="3924647"/>
            <a:ext cx="193235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C:\Users\kimsy\Desktop\111111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26" y="5858381"/>
            <a:ext cx="1787485" cy="162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746378" y="4062265"/>
            <a:ext cx="868414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6378" y="5833149"/>
            <a:ext cx="868414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7746378" y="3225606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7746378" y="4788743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7746378" y="6444927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2032"/>
          <a:stretch/>
        </p:blipFill>
        <p:spPr bwMode="auto">
          <a:xfrm>
            <a:off x="8875092" y="4212679"/>
            <a:ext cx="804364" cy="153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46" y="4028877"/>
            <a:ext cx="1519607" cy="313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꺾인 연결선 9"/>
          <p:cNvCxnSpPr/>
          <p:nvPr/>
        </p:nvCxnSpPr>
        <p:spPr>
          <a:xfrm>
            <a:off x="882204" y="3492599"/>
            <a:ext cx="2736304" cy="21047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06540" y="7145511"/>
            <a:ext cx="473206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88" y="1016493"/>
            <a:ext cx="2356799" cy="486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 descr="C:\Users\kimsy\Desktop\태블릿PC-실시간도시현황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2" y="1181012"/>
            <a:ext cx="7200800" cy="51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26220" y="842458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/>
              <a:t>인트로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793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27536</TotalTime>
  <Words>754</Words>
  <Application>Microsoft Office PowerPoint</Application>
  <PresentationFormat>사용자 지정</PresentationFormat>
  <Paragraphs>169</Paragraphs>
  <Slides>14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굴림</vt:lpstr>
      <vt:lpstr>Arial</vt:lpstr>
      <vt:lpstr>나눔고딕</vt:lpstr>
      <vt:lpstr>Malgun Gothic</vt:lpstr>
      <vt:lpstr>KoPub돋움체 Medium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859</cp:revision>
  <cp:lastPrinted>2016-12-08T06:27:44Z</cp:lastPrinted>
  <dcterms:created xsi:type="dcterms:W3CDTF">2014-06-17T14:38:15Z</dcterms:created>
  <dcterms:modified xsi:type="dcterms:W3CDTF">2016-12-12T09:18:57Z</dcterms:modified>
</cp:coreProperties>
</file>